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6" r:id="rId5"/>
    <p:sldId id="261" r:id="rId6"/>
    <p:sldId id="262" r:id="rId7"/>
    <p:sldId id="263" r:id="rId8"/>
    <p:sldId id="257" r:id="rId9"/>
    <p:sldId id="258" r:id="rId10"/>
    <p:sldId id="259" r:id="rId11"/>
    <p:sldId id="260"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91" autoAdjust="0"/>
    <p:restoredTop sz="94660"/>
  </p:normalViewPr>
  <p:slideViewPr>
    <p:cSldViewPr snapToGrid="0">
      <p:cViewPr>
        <p:scale>
          <a:sx n="90" d="100"/>
          <a:sy n="90" d="100"/>
        </p:scale>
        <p:origin x="-496" y="1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D438-0796-47C2-8EB6-28A1E3E683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D37455-BA65-4633-B18E-2EBCFA1E17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380CD8-2490-4E59-8D0C-4DA8EE8BD574}"/>
              </a:ext>
            </a:extLst>
          </p:cNvPr>
          <p:cNvSpPr>
            <a:spLocks noGrp="1"/>
          </p:cNvSpPr>
          <p:nvPr>
            <p:ph type="dt" sz="half" idx="10"/>
          </p:nvPr>
        </p:nvSpPr>
        <p:spPr/>
        <p:txBody>
          <a:bodyPr/>
          <a:lstStyle/>
          <a:p>
            <a:fld id="{13F72358-3C01-48A3-BEE3-C7B861F7CFE4}" type="datetimeFigureOut">
              <a:rPr lang="en-US" smtClean="0"/>
              <a:t>5/28/20</a:t>
            </a:fld>
            <a:endParaRPr lang="en-US"/>
          </a:p>
        </p:txBody>
      </p:sp>
      <p:sp>
        <p:nvSpPr>
          <p:cNvPr id="5" name="Footer Placeholder 4">
            <a:extLst>
              <a:ext uri="{FF2B5EF4-FFF2-40B4-BE49-F238E27FC236}">
                <a16:creationId xmlns:a16="http://schemas.microsoft.com/office/drawing/2014/main" id="{CCEB6C9E-8D40-4E33-8694-6D21EABBAD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C6C2B8-91AF-4EE2-BC50-4925C1DE1770}"/>
              </a:ext>
            </a:extLst>
          </p:cNvPr>
          <p:cNvSpPr>
            <a:spLocks noGrp="1"/>
          </p:cNvSpPr>
          <p:nvPr>
            <p:ph type="sldNum" sz="quarter" idx="12"/>
          </p:nvPr>
        </p:nvSpPr>
        <p:spPr/>
        <p:txBody>
          <a:bodyPr/>
          <a:lstStyle/>
          <a:p>
            <a:fld id="{03730F73-5317-4D19-9906-1FBEC4C32321}" type="slidenum">
              <a:rPr lang="en-US" smtClean="0"/>
              <a:t>‹#›</a:t>
            </a:fld>
            <a:endParaRPr lang="en-US"/>
          </a:p>
        </p:txBody>
      </p:sp>
    </p:spTree>
    <p:extLst>
      <p:ext uri="{BB962C8B-B14F-4D97-AF65-F5344CB8AC3E}">
        <p14:creationId xmlns:p14="http://schemas.microsoft.com/office/powerpoint/2010/main" val="1387412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ED86-BF10-4AE3-BDBE-EB0EC2D793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5BB8D8-1E65-4D5E-8AA6-2D3EEC27CF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D75E37-9166-4C53-9034-1A5862F719EE}"/>
              </a:ext>
            </a:extLst>
          </p:cNvPr>
          <p:cNvSpPr>
            <a:spLocks noGrp="1"/>
          </p:cNvSpPr>
          <p:nvPr>
            <p:ph type="dt" sz="half" idx="10"/>
          </p:nvPr>
        </p:nvSpPr>
        <p:spPr/>
        <p:txBody>
          <a:bodyPr/>
          <a:lstStyle/>
          <a:p>
            <a:fld id="{13F72358-3C01-48A3-BEE3-C7B861F7CFE4}" type="datetimeFigureOut">
              <a:rPr lang="en-US" smtClean="0"/>
              <a:t>5/28/20</a:t>
            </a:fld>
            <a:endParaRPr lang="en-US"/>
          </a:p>
        </p:txBody>
      </p:sp>
      <p:sp>
        <p:nvSpPr>
          <p:cNvPr id="5" name="Footer Placeholder 4">
            <a:extLst>
              <a:ext uri="{FF2B5EF4-FFF2-40B4-BE49-F238E27FC236}">
                <a16:creationId xmlns:a16="http://schemas.microsoft.com/office/drawing/2014/main" id="{A914B37B-3E3D-495D-85D5-AD9A83E39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55980-1F9B-4F20-83A3-713DC6BA7302}"/>
              </a:ext>
            </a:extLst>
          </p:cNvPr>
          <p:cNvSpPr>
            <a:spLocks noGrp="1"/>
          </p:cNvSpPr>
          <p:nvPr>
            <p:ph type="sldNum" sz="quarter" idx="12"/>
          </p:nvPr>
        </p:nvSpPr>
        <p:spPr/>
        <p:txBody>
          <a:bodyPr/>
          <a:lstStyle/>
          <a:p>
            <a:fld id="{03730F73-5317-4D19-9906-1FBEC4C32321}" type="slidenum">
              <a:rPr lang="en-US" smtClean="0"/>
              <a:t>‹#›</a:t>
            </a:fld>
            <a:endParaRPr lang="en-US"/>
          </a:p>
        </p:txBody>
      </p:sp>
    </p:spTree>
    <p:extLst>
      <p:ext uri="{BB962C8B-B14F-4D97-AF65-F5344CB8AC3E}">
        <p14:creationId xmlns:p14="http://schemas.microsoft.com/office/powerpoint/2010/main" val="323442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AD451A-3658-4121-A5FC-308FD88A60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EB5F43-CCEB-4065-B198-33BD1AA603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5691E1-EAFC-47C8-8885-530A6D41B6A0}"/>
              </a:ext>
            </a:extLst>
          </p:cNvPr>
          <p:cNvSpPr>
            <a:spLocks noGrp="1"/>
          </p:cNvSpPr>
          <p:nvPr>
            <p:ph type="dt" sz="half" idx="10"/>
          </p:nvPr>
        </p:nvSpPr>
        <p:spPr/>
        <p:txBody>
          <a:bodyPr/>
          <a:lstStyle/>
          <a:p>
            <a:fld id="{13F72358-3C01-48A3-BEE3-C7B861F7CFE4}" type="datetimeFigureOut">
              <a:rPr lang="en-US" smtClean="0"/>
              <a:t>5/28/20</a:t>
            </a:fld>
            <a:endParaRPr lang="en-US"/>
          </a:p>
        </p:txBody>
      </p:sp>
      <p:sp>
        <p:nvSpPr>
          <p:cNvPr id="5" name="Footer Placeholder 4">
            <a:extLst>
              <a:ext uri="{FF2B5EF4-FFF2-40B4-BE49-F238E27FC236}">
                <a16:creationId xmlns:a16="http://schemas.microsoft.com/office/drawing/2014/main" id="{C20AB86C-A13C-4508-BA48-CD043AF880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4AEF13-8DAA-4CBF-9663-CA3F1ABC6FC9}"/>
              </a:ext>
            </a:extLst>
          </p:cNvPr>
          <p:cNvSpPr>
            <a:spLocks noGrp="1"/>
          </p:cNvSpPr>
          <p:nvPr>
            <p:ph type="sldNum" sz="quarter" idx="12"/>
          </p:nvPr>
        </p:nvSpPr>
        <p:spPr/>
        <p:txBody>
          <a:bodyPr/>
          <a:lstStyle/>
          <a:p>
            <a:fld id="{03730F73-5317-4D19-9906-1FBEC4C32321}" type="slidenum">
              <a:rPr lang="en-US" smtClean="0"/>
              <a:t>‹#›</a:t>
            </a:fld>
            <a:endParaRPr lang="en-US"/>
          </a:p>
        </p:txBody>
      </p:sp>
    </p:spTree>
    <p:extLst>
      <p:ext uri="{BB962C8B-B14F-4D97-AF65-F5344CB8AC3E}">
        <p14:creationId xmlns:p14="http://schemas.microsoft.com/office/powerpoint/2010/main" val="257555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5666-D2E1-45AE-B713-EBA096613A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4D650D-FA23-4B32-ABD0-258F37DEE8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56FA5-8BBC-453D-940B-CDF415BBE87B}"/>
              </a:ext>
            </a:extLst>
          </p:cNvPr>
          <p:cNvSpPr>
            <a:spLocks noGrp="1"/>
          </p:cNvSpPr>
          <p:nvPr>
            <p:ph type="dt" sz="half" idx="10"/>
          </p:nvPr>
        </p:nvSpPr>
        <p:spPr/>
        <p:txBody>
          <a:bodyPr/>
          <a:lstStyle/>
          <a:p>
            <a:fld id="{13F72358-3C01-48A3-BEE3-C7B861F7CFE4}" type="datetimeFigureOut">
              <a:rPr lang="en-US" smtClean="0"/>
              <a:t>5/28/20</a:t>
            </a:fld>
            <a:endParaRPr lang="en-US"/>
          </a:p>
        </p:txBody>
      </p:sp>
      <p:sp>
        <p:nvSpPr>
          <p:cNvPr id="5" name="Footer Placeholder 4">
            <a:extLst>
              <a:ext uri="{FF2B5EF4-FFF2-40B4-BE49-F238E27FC236}">
                <a16:creationId xmlns:a16="http://schemas.microsoft.com/office/drawing/2014/main" id="{1B9BEC16-A943-4DD9-B373-D9CCA094D4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5F1BDE-D371-4FBD-99D0-57286CE57438}"/>
              </a:ext>
            </a:extLst>
          </p:cNvPr>
          <p:cNvSpPr>
            <a:spLocks noGrp="1"/>
          </p:cNvSpPr>
          <p:nvPr>
            <p:ph type="sldNum" sz="quarter" idx="12"/>
          </p:nvPr>
        </p:nvSpPr>
        <p:spPr/>
        <p:txBody>
          <a:bodyPr/>
          <a:lstStyle/>
          <a:p>
            <a:fld id="{03730F73-5317-4D19-9906-1FBEC4C32321}" type="slidenum">
              <a:rPr lang="en-US" smtClean="0"/>
              <a:t>‹#›</a:t>
            </a:fld>
            <a:endParaRPr lang="en-US"/>
          </a:p>
        </p:txBody>
      </p:sp>
    </p:spTree>
    <p:extLst>
      <p:ext uri="{BB962C8B-B14F-4D97-AF65-F5344CB8AC3E}">
        <p14:creationId xmlns:p14="http://schemas.microsoft.com/office/powerpoint/2010/main" val="3812835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BD1F3-2E77-44BC-A08B-35C099BD28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B0B990-83A4-4F65-9851-5AB9F33B1B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7743FE-6C5B-426C-94CF-5AFCC00988C0}"/>
              </a:ext>
            </a:extLst>
          </p:cNvPr>
          <p:cNvSpPr>
            <a:spLocks noGrp="1"/>
          </p:cNvSpPr>
          <p:nvPr>
            <p:ph type="dt" sz="half" idx="10"/>
          </p:nvPr>
        </p:nvSpPr>
        <p:spPr/>
        <p:txBody>
          <a:bodyPr/>
          <a:lstStyle/>
          <a:p>
            <a:fld id="{13F72358-3C01-48A3-BEE3-C7B861F7CFE4}" type="datetimeFigureOut">
              <a:rPr lang="en-US" smtClean="0"/>
              <a:t>5/28/20</a:t>
            </a:fld>
            <a:endParaRPr lang="en-US"/>
          </a:p>
        </p:txBody>
      </p:sp>
      <p:sp>
        <p:nvSpPr>
          <p:cNvPr id="5" name="Footer Placeholder 4">
            <a:extLst>
              <a:ext uri="{FF2B5EF4-FFF2-40B4-BE49-F238E27FC236}">
                <a16:creationId xmlns:a16="http://schemas.microsoft.com/office/drawing/2014/main" id="{8E1FBF06-2E66-4F4A-B914-B4F382A663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2ABCC1-C355-4576-98B9-381F4BD7B544}"/>
              </a:ext>
            </a:extLst>
          </p:cNvPr>
          <p:cNvSpPr>
            <a:spLocks noGrp="1"/>
          </p:cNvSpPr>
          <p:nvPr>
            <p:ph type="sldNum" sz="quarter" idx="12"/>
          </p:nvPr>
        </p:nvSpPr>
        <p:spPr/>
        <p:txBody>
          <a:bodyPr/>
          <a:lstStyle/>
          <a:p>
            <a:fld id="{03730F73-5317-4D19-9906-1FBEC4C32321}" type="slidenum">
              <a:rPr lang="en-US" smtClean="0"/>
              <a:t>‹#›</a:t>
            </a:fld>
            <a:endParaRPr lang="en-US"/>
          </a:p>
        </p:txBody>
      </p:sp>
    </p:spTree>
    <p:extLst>
      <p:ext uri="{BB962C8B-B14F-4D97-AF65-F5344CB8AC3E}">
        <p14:creationId xmlns:p14="http://schemas.microsoft.com/office/powerpoint/2010/main" val="308179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96CC-9E22-4845-AF8B-D2B1C61872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E0C477-C69E-4175-89A0-5296A3934F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6764D4-044D-4492-A4D8-29A82CB4C2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36FFCB-EC9D-4ABF-A10F-F2CE92DA1A95}"/>
              </a:ext>
            </a:extLst>
          </p:cNvPr>
          <p:cNvSpPr>
            <a:spLocks noGrp="1"/>
          </p:cNvSpPr>
          <p:nvPr>
            <p:ph type="dt" sz="half" idx="10"/>
          </p:nvPr>
        </p:nvSpPr>
        <p:spPr/>
        <p:txBody>
          <a:bodyPr/>
          <a:lstStyle/>
          <a:p>
            <a:fld id="{13F72358-3C01-48A3-BEE3-C7B861F7CFE4}" type="datetimeFigureOut">
              <a:rPr lang="en-US" smtClean="0"/>
              <a:t>5/28/20</a:t>
            </a:fld>
            <a:endParaRPr lang="en-US"/>
          </a:p>
        </p:txBody>
      </p:sp>
      <p:sp>
        <p:nvSpPr>
          <p:cNvPr id="6" name="Footer Placeholder 5">
            <a:extLst>
              <a:ext uri="{FF2B5EF4-FFF2-40B4-BE49-F238E27FC236}">
                <a16:creationId xmlns:a16="http://schemas.microsoft.com/office/drawing/2014/main" id="{D21CD561-CCA5-47D5-AD60-8C22737507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93839C-4166-4B31-88FD-553E319EC333}"/>
              </a:ext>
            </a:extLst>
          </p:cNvPr>
          <p:cNvSpPr>
            <a:spLocks noGrp="1"/>
          </p:cNvSpPr>
          <p:nvPr>
            <p:ph type="sldNum" sz="quarter" idx="12"/>
          </p:nvPr>
        </p:nvSpPr>
        <p:spPr/>
        <p:txBody>
          <a:bodyPr/>
          <a:lstStyle/>
          <a:p>
            <a:fld id="{03730F73-5317-4D19-9906-1FBEC4C32321}" type="slidenum">
              <a:rPr lang="en-US" smtClean="0"/>
              <a:t>‹#›</a:t>
            </a:fld>
            <a:endParaRPr lang="en-US"/>
          </a:p>
        </p:txBody>
      </p:sp>
    </p:spTree>
    <p:extLst>
      <p:ext uri="{BB962C8B-B14F-4D97-AF65-F5344CB8AC3E}">
        <p14:creationId xmlns:p14="http://schemas.microsoft.com/office/powerpoint/2010/main" val="3824546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4ADCA-4C19-4E73-9FC2-8EFF415D4A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97A8D1-4185-4BE4-A200-5AF8670440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D8440A-92E4-43FF-8466-4267E2FE00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53176E-6631-47B6-A5AA-FFA66A5CF2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265062-F5E1-4F02-9C66-E9BBF790B1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7FE5F5-1018-40DB-9D68-13C33437E7A9}"/>
              </a:ext>
            </a:extLst>
          </p:cNvPr>
          <p:cNvSpPr>
            <a:spLocks noGrp="1"/>
          </p:cNvSpPr>
          <p:nvPr>
            <p:ph type="dt" sz="half" idx="10"/>
          </p:nvPr>
        </p:nvSpPr>
        <p:spPr/>
        <p:txBody>
          <a:bodyPr/>
          <a:lstStyle/>
          <a:p>
            <a:fld id="{13F72358-3C01-48A3-BEE3-C7B861F7CFE4}" type="datetimeFigureOut">
              <a:rPr lang="en-US" smtClean="0"/>
              <a:t>5/28/20</a:t>
            </a:fld>
            <a:endParaRPr lang="en-US"/>
          </a:p>
        </p:txBody>
      </p:sp>
      <p:sp>
        <p:nvSpPr>
          <p:cNvPr id="8" name="Footer Placeholder 7">
            <a:extLst>
              <a:ext uri="{FF2B5EF4-FFF2-40B4-BE49-F238E27FC236}">
                <a16:creationId xmlns:a16="http://schemas.microsoft.com/office/drawing/2014/main" id="{3049A745-BEB9-4FE9-AE30-42F8BB20B0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497485-13C2-433E-9F20-2ABEDBC7A622}"/>
              </a:ext>
            </a:extLst>
          </p:cNvPr>
          <p:cNvSpPr>
            <a:spLocks noGrp="1"/>
          </p:cNvSpPr>
          <p:nvPr>
            <p:ph type="sldNum" sz="quarter" idx="12"/>
          </p:nvPr>
        </p:nvSpPr>
        <p:spPr/>
        <p:txBody>
          <a:bodyPr/>
          <a:lstStyle/>
          <a:p>
            <a:fld id="{03730F73-5317-4D19-9906-1FBEC4C32321}" type="slidenum">
              <a:rPr lang="en-US" smtClean="0"/>
              <a:t>‹#›</a:t>
            </a:fld>
            <a:endParaRPr lang="en-US"/>
          </a:p>
        </p:txBody>
      </p:sp>
    </p:spTree>
    <p:extLst>
      <p:ext uri="{BB962C8B-B14F-4D97-AF65-F5344CB8AC3E}">
        <p14:creationId xmlns:p14="http://schemas.microsoft.com/office/powerpoint/2010/main" val="856313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C1E0F-F543-40B8-9C97-E03F1CEEF8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9125D2-E219-4BCC-8FF4-5FB73707805E}"/>
              </a:ext>
            </a:extLst>
          </p:cNvPr>
          <p:cNvSpPr>
            <a:spLocks noGrp="1"/>
          </p:cNvSpPr>
          <p:nvPr>
            <p:ph type="dt" sz="half" idx="10"/>
          </p:nvPr>
        </p:nvSpPr>
        <p:spPr/>
        <p:txBody>
          <a:bodyPr/>
          <a:lstStyle/>
          <a:p>
            <a:fld id="{13F72358-3C01-48A3-BEE3-C7B861F7CFE4}" type="datetimeFigureOut">
              <a:rPr lang="en-US" smtClean="0"/>
              <a:t>5/28/20</a:t>
            </a:fld>
            <a:endParaRPr lang="en-US"/>
          </a:p>
        </p:txBody>
      </p:sp>
      <p:sp>
        <p:nvSpPr>
          <p:cNvPr id="4" name="Footer Placeholder 3">
            <a:extLst>
              <a:ext uri="{FF2B5EF4-FFF2-40B4-BE49-F238E27FC236}">
                <a16:creationId xmlns:a16="http://schemas.microsoft.com/office/drawing/2014/main" id="{8C217831-403B-4DFF-AEF8-83BAAEA0D3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0690F7-697D-4DB4-8E57-989435E5964F}"/>
              </a:ext>
            </a:extLst>
          </p:cNvPr>
          <p:cNvSpPr>
            <a:spLocks noGrp="1"/>
          </p:cNvSpPr>
          <p:nvPr>
            <p:ph type="sldNum" sz="quarter" idx="12"/>
          </p:nvPr>
        </p:nvSpPr>
        <p:spPr/>
        <p:txBody>
          <a:bodyPr/>
          <a:lstStyle/>
          <a:p>
            <a:fld id="{03730F73-5317-4D19-9906-1FBEC4C32321}" type="slidenum">
              <a:rPr lang="en-US" smtClean="0"/>
              <a:t>‹#›</a:t>
            </a:fld>
            <a:endParaRPr lang="en-US"/>
          </a:p>
        </p:txBody>
      </p:sp>
    </p:spTree>
    <p:extLst>
      <p:ext uri="{BB962C8B-B14F-4D97-AF65-F5344CB8AC3E}">
        <p14:creationId xmlns:p14="http://schemas.microsoft.com/office/powerpoint/2010/main" val="3067597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9711A1-F62F-475F-995B-F5CD4FEFC9FD}"/>
              </a:ext>
            </a:extLst>
          </p:cNvPr>
          <p:cNvSpPr>
            <a:spLocks noGrp="1"/>
          </p:cNvSpPr>
          <p:nvPr>
            <p:ph type="dt" sz="half" idx="10"/>
          </p:nvPr>
        </p:nvSpPr>
        <p:spPr/>
        <p:txBody>
          <a:bodyPr/>
          <a:lstStyle/>
          <a:p>
            <a:fld id="{13F72358-3C01-48A3-BEE3-C7B861F7CFE4}" type="datetimeFigureOut">
              <a:rPr lang="en-US" smtClean="0"/>
              <a:t>5/28/20</a:t>
            </a:fld>
            <a:endParaRPr lang="en-US"/>
          </a:p>
        </p:txBody>
      </p:sp>
      <p:sp>
        <p:nvSpPr>
          <p:cNvPr id="3" name="Footer Placeholder 2">
            <a:extLst>
              <a:ext uri="{FF2B5EF4-FFF2-40B4-BE49-F238E27FC236}">
                <a16:creationId xmlns:a16="http://schemas.microsoft.com/office/drawing/2014/main" id="{489F107B-40CB-4BC2-BE75-10F45B0BFC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397C29-FDA1-4393-9ACA-AC4BBA55792F}"/>
              </a:ext>
            </a:extLst>
          </p:cNvPr>
          <p:cNvSpPr>
            <a:spLocks noGrp="1"/>
          </p:cNvSpPr>
          <p:nvPr>
            <p:ph type="sldNum" sz="quarter" idx="12"/>
          </p:nvPr>
        </p:nvSpPr>
        <p:spPr/>
        <p:txBody>
          <a:bodyPr/>
          <a:lstStyle/>
          <a:p>
            <a:fld id="{03730F73-5317-4D19-9906-1FBEC4C32321}" type="slidenum">
              <a:rPr lang="en-US" smtClean="0"/>
              <a:t>‹#›</a:t>
            </a:fld>
            <a:endParaRPr lang="en-US"/>
          </a:p>
        </p:txBody>
      </p:sp>
    </p:spTree>
    <p:extLst>
      <p:ext uri="{BB962C8B-B14F-4D97-AF65-F5344CB8AC3E}">
        <p14:creationId xmlns:p14="http://schemas.microsoft.com/office/powerpoint/2010/main" val="1007979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3731-876E-43AB-A37C-7B56C6173D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024921-BF1A-4FC6-9AD7-987893EB4A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F2CED8-D7B9-4F92-AC17-68425CEE95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C12256-767E-4746-90ED-AB92C1002218}"/>
              </a:ext>
            </a:extLst>
          </p:cNvPr>
          <p:cNvSpPr>
            <a:spLocks noGrp="1"/>
          </p:cNvSpPr>
          <p:nvPr>
            <p:ph type="dt" sz="half" idx="10"/>
          </p:nvPr>
        </p:nvSpPr>
        <p:spPr/>
        <p:txBody>
          <a:bodyPr/>
          <a:lstStyle/>
          <a:p>
            <a:fld id="{13F72358-3C01-48A3-BEE3-C7B861F7CFE4}" type="datetimeFigureOut">
              <a:rPr lang="en-US" smtClean="0"/>
              <a:t>5/28/20</a:t>
            </a:fld>
            <a:endParaRPr lang="en-US"/>
          </a:p>
        </p:txBody>
      </p:sp>
      <p:sp>
        <p:nvSpPr>
          <p:cNvPr id="6" name="Footer Placeholder 5">
            <a:extLst>
              <a:ext uri="{FF2B5EF4-FFF2-40B4-BE49-F238E27FC236}">
                <a16:creationId xmlns:a16="http://schemas.microsoft.com/office/drawing/2014/main" id="{AC360A7D-28FC-4BF9-A539-B2593E51A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3D6F14-9E50-44B7-9C9B-31F56A9AE569}"/>
              </a:ext>
            </a:extLst>
          </p:cNvPr>
          <p:cNvSpPr>
            <a:spLocks noGrp="1"/>
          </p:cNvSpPr>
          <p:nvPr>
            <p:ph type="sldNum" sz="quarter" idx="12"/>
          </p:nvPr>
        </p:nvSpPr>
        <p:spPr/>
        <p:txBody>
          <a:bodyPr/>
          <a:lstStyle/>
          <a:p>
            <a:fld id="{03730F73-5317-4D19-9906-1FBEC4C32321}" type="slidenum">
              <a:rPr lang="en-US" smtClean="0"/>
              <a:t>‹#›</a:t>
            </a:fld>
            <a:endParaRPr lang="en-US"/>
          </a:p>
        </p:txBody>
      </p:sp>
    </p:spTree>
    <p:extLst>
      <p:ext uri="{BB962C8B-B14F-4D97-AF65-F5344CB8AC3E}">
        <p14:creationId xmlns:p14="http://schemas.microsoft.com/office/powerpoint/2010/main" val="540098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C70B-5B9E-4ACB-80D1-E452D36962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48EDF5-DB92-4640-923E-CA99A51764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325AD3-EF0C-443F-A262-1FE76C029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4E605D-3183-4257-9FC1-19E2432F5FEE}"/>
              </a:ext>
            </a:extLst>
          </p:cNvPr>
          <p:cNvSpPr>
            <a:spLocks noGrp="1"/>
          </p:cNvSpPr>
          <p:nvPr>
            <p:ph type="dt" sz="half" idx="10"/>
          </p:nvPr>
        </p:nvSpPr>
        <p:spPr/>
        <p:txBody>
          <a:bodyPr/>
          <a:lstStyle/>
          <a:p>
            <a:fld id="{13F72358-3C01-48A3-BEE3-C7B861F7CFE4}" type="datetimeFigureOut">
              <a:rPr lang="en-US" smtClean="0"/>
              <a:t>5/28/20</a:t>
            </a:fld>
            <a:endParaRPr lang="en-US"/>
          </a:p>
        </p:txBody>
      </p:sp>
      <p:sp>
        <p:nvSpPr>
          <p:cNvPr id="6" name="Footer Placeholder 5">
            <a:extLst>
              <a:ext uri="{FF2B5EF4-FFF2-40B4-BE49-F238E27FC236}">
                <a16:creationId xmlns:a16="http://schemas.microsoft.com/office/drawing/2014/main" id="{902AE5CE-D75E-46A6-9A4F-E63232D592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A361A4-35C2-46F3-82A3-7576A00CE483}"/>
              </a:ext>
            </a:extLst>
          </p:cNvPr>
          <p:cNvSpPr>
            <a:spLocks noGrp="1"/>
          </p:cNvSpPr>
          <p:nvPr>
            <p:ph type="sldNum" sz="quarter" idx="12"/>
          </p:nvPr>
        </p:nvSpPr>
        <p:spPr/>
        <p:txBody>
          <a:bodyPr/>
          <a:lstStyle/>
          <a:p>
            <a:fld id="{03730F73-5317-4D19-9906-1FBEC4C32321}" type="slidenum">
              <a:rPr lang="en-US" smtClean="0"/>
              <a:t>‹#›</a:t>
            </a:fld>
            <a:endParaRPr lang="en-US"/>
          </a:p>
        </p:txBody>
      </p:sp>
    </p:spTree>
    <p:extLst>
      <p:ext uri="{BB962C8B-B14F-4D97-AF65-F5344CB8AC3E}">
        <p14:creationId xmlns:p14="http://schemas.microsoft.com/office/powerpoint/2010/main" val="3464986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514781-8AC8-4E22-93F1-1F69B19241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2F150A-A047-4E6B-84AD-4460F50ADF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74542A-C210-4103-90F5-A2B1F4D67D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72358-3C01-48A3-BEE3-C7B861F7CFE4}" type="datetimeFigureOut">
              <a:rPr lang="en-US" smtClean="0"/>
              <a:t>5/28/20</a:t>
            </a:fld>
            <a:endParaRPr lang="en-US"/>
          </a:p>
        </p:txBody>
      </p:sp>
      <p:sp>
        <p:nvSpPr>
          <p:cNvPr id="5" name="Footer Placeholder 4">
            <a:extLst>
              <a:ext uri="{FF2B5EF4-FFF2-40B4-BE49-F238E27FC236}">
                <a16:creationId xmlns:a16="http://schemas.microsoft.com/office/drawing/2014/main" id="{C9D2836B-E27E-4AE9-9B9C-116ACE1363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9ABAD1-5682-44C5-B750-8BE926226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30F73-5317-4D19-9906-1FBEC4C32321}" type="slidenum">
              <a:rPr lang="en-US" smtClean="0"/>
              <a:t>‹#›</a:t>
            </a:fld>
            <a:endParaRPr lang="en-US"/>
          </a:p>
        </p:txBody>
      </p:sp>
    </p:spTree>
    <p:extLst>
      <p:ext uri="{BB962C8B-B14F-4D97-AF65-F5344CB8AC3E}">
        <p14:creationId xmlns:p14="http://schemas.microsoft.com/office/powerpoint/2010/main" val="1824574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pngall.com/thank-you-pn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1" name="Picture 10" descr="A close up of a sign&#10;&#10;Description automatically generated">
            <a:extLst>
              <a:ext uri="{FF2B5EF4-FFF2-40B4-BE49-F238E27FC236}">
                <a16:creationId xmlns:a16="http://schemas.microsoft.com/office/drawing/2014/main" id="{628F5D06-F2CF-B648-BAA8-B2DF8C2CE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46047"/>
            <a:ext cx="5486400" cy="5486400"/>
          </a:xfrm>
          <a:prstGeom prst="rect">
            <a:avLst/>
          </a:prstGeom>
        </p:spPr>
      </p:pic>
    </p:spTree>
    <p:extLst>
      <p:ext uri="{BB962C8B-B14F-4D97-AF65-F5344CB8AC3E}">
        <p14:creationId xmlns:p14="http://schemas.microsoft.com/office/powerpoint/2010/main" val="2379646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23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posing for a photo&#10;&#10;Description automatically generated">
            <a:extLst>
              <a:ext uri="{FF2B5EF4-FFF2-40B4-BE49-F238E27FC236}">
                <a16:creationId xmlns:a16="http://schemas.microsoft.com/office/drawing/2014/main" id="{4A73BF61-01BE-4909-B0ED-D1410757E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745" y="643467"/>
            <a:ext cx="5570509" cy="5571066"/>
          </a:xfrm>
          <a:prstGeom prst="rect">
            <a:avLst/>
          </a:prstGeom>
        </p:spPr>
      </p:pic>
    </p:spTree>
    <p:extLst>
      <p:ext uri="{BB962C8B-B14F-4D97-AF65-F5344CB8AC3E}">
        <p14:creationId xmlns:p14="http://schemas.microsoft.com/office/powerpoint/2010/main" val="377527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32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outdoor, person, grass, man&#10;&#10;Description automatically generated">
            <a:extLst>
              <a:ext uri="{FF2B5EF4-FFF2-40B4-BE49-F238E27FC236}">
                <a16:creationId xmlns:a16="http://schemas.microsoft.com/office/drawing/2014/main" id="{25C2ED1C-4C73-43FB-B14B-55D57C30C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745" y="643467"/>
            <a:ext cx="5570509" cy="5571066"/>
          </a:xfrm>
          <a:prstGeom prst="rect">
            <a:avLst/>
          </a:prstGeom>
        </p:spPr>
      </p:pic>
    </p:spTree>
    <p:extLst>
      <p:ext uri="{BB962C8B-B14F-4D97-AF65-F5344CB8AC3E}">
        <p14:creationId xmlns:p14="http://schemas.microsoft.com/office/powerpoint/2010/main" val="1823111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toy&#10;&#10;Description automatically generated">
            <a:extLst>
              <a:ext uri="{FF2B5EF4-FFF2-40B4-BE49-F238E27FC236}">
                <a16:creationId xmlns:a16="http://schemas.microsoft.com/office/drawing/2014/main" id="{16A890D9-E266-4095-AC79-130A888BD18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017" y="0"/>
            <a:ext cx="12191819" cy="6858000"/>
          </a:xfrm>
        </p:spPr>
      </p:pic>
      <p:sp>
        <p:nvSpPr>
          <p:cNvPr id="8" name="TextBox 7">
            <a:extLst>
              <a:ext uri="{FF2B5EF4-FFF2-40B4-BE49-F238E27FC236}">
                <a16:creationId xmlns:a16="http://schemas.microsoft.com/office/drawing/2014/main" id="{1C2BCCED-2DFF-493C-B05D-26D042B1CEA6}"/>
              </a:ext>
            </a:extLst>
          </p:cNvPr>
          <p:cNvSpPr txBox="1"/>
          <p:nvPr/>
        </p:nvSpPr>
        <p:spPr>
          <a:xfrm>
            <a:off x="2019483" y="6176963"/>
            <a:ext cx="8153033" cy="230832"/>
          </a:xfrm>
          <a:prstGeom prst="rect">
            <a:avLst/>
          </a:prstGeom>
          <a:noFill/>
        </p:spPr>
        <p:txBody>
          <a:bodyPr wrap="square" rtlCol="0">
            <a:spAutoFit/>
          </a:bodyPr>
          <a:lstStyle/>
          <a:p>
            <a:r>
              <a:rPr lang="en-US" sz="900">
                <a:hlinkClick r:id="rId3" tooltip="http://www.pngall.com/thank-you-png"/>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1607261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descr="A close up of a child wearing a suit and tie&#10;&#10;Description automatically generated">
            <a:extLst>
              <a:ext uri="{FF2B5EF4-FFF2-40B4-BE49-F238E27FC236}">
                <a16:creationId xmlns:a16="http://schemas.microsoft.com/office/drawing/2014/main" id="{8DBE3482-A9FE-244B-AD26-1EF854CB4E71}"/>
              </a:ext>
            </a:extLst>
          </p:cNvPr>
          <p:cNvPicPr>
            <a:picLocks noChangeAspect="1"/>
          </p:cNvPicPr>
          <p:nvPr/>
        </p:nvPicPr>
        <p:blipFill rotWithShape="1">
          <a:blip r:embed="rId2">
            <a:extLst>
              <a:ext uri="{28A0092B-C50C-407E-A947-70E740481C1C}">
                <a14:useLocalDpi xmlns:a14="http://schemas.microsoft.com/office/drawing/2010/main" val="0"/>
              </a:ext>
            </a:extLst>
          </a:blip>
          <a:srcRect l="2068" r="-3" b="-3"/>
          <a:stretch/>
        </p:blipFill>
        <p:spPr>
          <a:xfrm>
            <a:off x="858284" y="116510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6" name="Arc 25">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1F8302-8522-4C88-B9F9-D836B3298396}"/>
              </a:ext>
            </a:extLst>
          </p:cNvPr>
          <p:cNvSpPr>
            <a:spLocks noGrp="1"/>
          </p:cNvSpPr>
          <p:nvPr>
            <p:ph type="title"/>
          </p:nvPr>
        </p:nvSpPr>
        <p:spPr>
          <a:xfrm>
            <a:off x="5827048" y="444272"/>
            <a:ext cx="5721484" cy="1325563"/>
          </a:xfrm>
        </p:spPr>
        <p:txBody>
          <a:bodyPr>
            <a:normAutofit/>
          </a:bodyPr>
          <a:lstStyle/>
          <a:p>
            <a:r>
              <a:rPr lang="en-US" b="1" dirty="0"/>
              <a:t>What is The BIG Give?</a:t>
            </a:r>
          </a:p>
        </p:txBody>
      </p:sp>
      <p:sp>
        <p:nvSpPr>
          <p:cNvPr id="19" name="Content Placeholder 2">
            <a:extLst>
              <a:ext uri="{FF2B5EF4-FFF2-40B4-BE49-F238E27FC236}">
                <a16:creationId xmlns:a16="http://schemas.microsoft.com/office/drawing/2014/main" id="{578CA26F-4E80-43BA-B824-945BD419E6D2}"/>
              </a:ext>
            </a:extLst>
          </p:cNvPr>
          <p:cNvSpPr>
            <a:spLocks noGrp="1"/>
          </p:cNvSpPr>
          <p:nvPr>
            <p:ph idx="1"/>
          </p:nvPr>
        </p:nvSpPr>
        <p:spPr>
          <a:xfrm>
            <a:off x="5827048" y="1628204"/>
            <a:ext cx="5721484" cy="4351338"/>
          </a:xfrm>
        </p:spPr>
        <p:txBody>
          <a:bodyPr>
            <a:noAutofit/>
          </a:bodyPr>
          <a:lstStyle/>
          <a:p>
            <a:r>
              <a:rPr lang="en-US" sz="2000" dirty="0"/>
              <a:t>The BIG Give is central Ohio’s rally to lift-up and help non-profits. Through The BIG Give, our community joins together to generously support the nonprofits that help make our region an amazing place to live. All gifts will be boosted when you donate during The BIG Give.</a:t>
            </a:r>
          </a:p>
          <a:p>
            <a:endParaRPr lang="en-US" sz="1400" dirty="0"/>
          </a:p>
          <a:p>
            <a:r>
              <a:rPr lang="en-US" sz="2000" dirty="0"/>
              <a:t>100% of gifts donated to Simon Kenton Council through The BIG Give will go toward impacting Scouts in central/southern Ohio and Greenup County in Kentucky. Gifts are also boosted during this day of giving, so your gift is even more impactful!</a:t>
            </a:r>
          </a:p>
          <a:p>
            <a:endParaRPr lang="en-US" sz="1400" dirty="0"/>
          </a:p>
          <a:p>
            <a:r>
              <a:rPr lang="en-US" sz="2000" dirty="0"/>
              <a:t>The BIG Give begins at 10 AM on June 10, 2020 and lasts for 25 hours. </a:t>
            </a:r>
          </a:p>
        </p:txBody>
      </p:sp>
    </p:spTree>
    <p:extLst>
      <p:ext uri="{BB962C8B-B14F-4D97-AF65-F5344CB8AC3E}">
        <p14:creationId xmlns:p14="http://schemas.microsoft.com/office/powerpoint/2010/main" val="3399891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B6270-8DDA-41A7-9DE3-DB4E825E078B}"/>
              </a:ext>
            </a:extLst>
          </p:cNvPr>
          <p:cNvSpPr>
            <a:spLocks noGrp="1"/>
          </p:cNvSpPr>
          <p:nvPr>
            <p:ph type="title"/>
          </p:nvPr>
        </p:nvSpPr>
        <p:spPr>
          <a:xfrm>
            <a:off x="589560" y="856180"/>
            <a:ext cx="4560584" cy="1128068"/>
          </a:xfrm>
        </p:spPr>
        <p:txBody>
          <a:bodyPr anchor="ctr">
            <a:normAutofit/>
          </a:bodyPr>
          <a:lstStyle/>
          <a:p>
            <a:r>
              <a:rPr lang="en-US" sz="3700" b="1" dirty="0"/>
              <a:t>What does ‘boost’ mean?</a:t>
            </a:r>
          </a:p>
        </p:txBody>
      </p:sp>
      <p:grpSp>
        <p:nvGrpSpPr>
          <p:cNvPr id="19" name="Group 1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2368E0-3D71-4B53-995B-64DD1CBE2979}"/>
              </a:ext>
            </a:extLst>
          </p:cNvPr>
          <p:cNvSpPr>
            <a:spLocks noGrp="1"/>
          </p:cNvSpPr>
          <p:nvPr>
            <p:ph idx="1"/>
          </p:nvPr>
        </p:nvSpPr>
        <p:spPr>
          <a:xfrm>
            <a:off x="590719" y="2330505"/>
            <a:ext cx="4559425" cy="3979585"/>
          </a:xfrm>
        </p:spPr>
        <p:txBody>
          <a:bodyPr anchor="ctr">
            <a:normAutofit/>
          </a:bodyPr>
          <a:lstStyle/>
          <a:p>
            <a:r>
              <a:rPr lang="en-US" sz="2000" dirty="0"/>
              <a:t>The Columbus Foundation has a million-dollar pool of money so, for example, if everyone (non-profits) raised $4,000,000 then we’d get $.25 on the dollar extra </a:t>
            </a:r>
          </a:p>
        </p:txBody>
      </p:sp>
      <p:sp>
        <p:nvSpPr>
          <p:cNvPr id="25" name="Rectangle 2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posing for a picture in the snow&#10;&#10;Description automatically generated">
            <a:extLst>
              <a:ext uri="{FF2B5EF4-FFF2-40B4-BE49-F238E27FC236}">
                <a16:creationId xmlns:a16="http://schemas.microsoft.com/office/drawing/2014/main" id="{34AACE79-86F3-F948-ACC1-421FB7E94131}"/>
              </a:ext>
            </a:extLst>
          </p:cNvPr>
          <p:cNvPicPr>
            <a:picLocks noChangeAspect="1"/>
          </p:cNvPicPr>
          <p:nvPr/>
        </p:nvPicPr>
        <p:blipFill rotWithShape="1">
          <a:blip r:embed="rId2">
            <a:extLst>
              <a:ext uri="{28A0092B-C50C-407E-A947-70E740481C1C}">
                <a14:useLocalDpi xmlns:a14="http://schemas.microsoft.com/office/drawing/2010/main" val="0"/>
              </a:ext>
            </a:extLst>
          </a:blip>
          <a:srcRect r="4" b="3065"/>
          <a:stretch/>
        </p:blipFill>
        <p:spPr>
          <a:xfrm>
            <a:off x="5977788" y="799352"/>
            <a:ext cx="5425410" cy="5259296"/>
          </a:xfrm>
          <a:prstGeom prst="rect">
            <a:avLst/>
          </a:prstGeom>
        </p:spPr>
      </p:pic>
    </p:spTree>
    <p:extLst>
      <p:ext uri="{BB962C8B-B14F-4D97-AF65-F5344CB8AC3E}">
        <p14:creationId xmlns:p14="http://schemas.microsoft.com/office/powerpoint/2010/main" val="1077527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6B69A7-3383-481B-9FC3-F749FA41FE6A}"/>
              </a:ext>
            </a:extLst>
          </p:cNvPr>
          <p:cNvSpPr>
            <a:spLocks noGrp="1"/>
          </p:cNvSpPr>
          <p:nvPr>
            <p:ph type="title"/>
          </p:nvPr>
        </p:nvSpPr>
        <p:spPr>
          <a:xfrm>
            <a:off x="686834" y="1153572"/>
            <a:ext cx="3200400" cy="4461163"/>
          </a:xfrm>
        </p:spPr>
        <p:txBody>
          <a:bodyPr>
            <a:normAutofit/>
          </a:bodyPr>
          <a:lstStyle/>
          <a:p>
            <a:r>
              <a:rPr lang="en-US">
                <a:solidFill>
                  <a:srgbClr val="FFFFFF"/>
                </a:solidFill>
              </a:rPr>
              <a:t>How can you help?</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B9FBFB9-B9F8-4F4B-98D4-16ADB580CDAB}"/>
              </a:ext>
            </a:extLst>
          </p:cNvPr>
          <p:cNvSpPr>
            <a:spLocks noGrp="1"/>
          </p:cNvSpPr>
          <p:nvPr>
            <p:ph idx="1"/>
          </p:nvPr>
        </p:nvSpPr>
        <p:spPr>
          <a:xfrm>
            <a:off x="4447308" y="591344"/>
            <a:ext cx="6906491" cy="5585619"/>
          </a:xfrm>
        </p:spPr>
        <p:txBody>
          <a:bodyPr anchor="ctr">
            <a:normAutofit/>
          </a:bodyPr>
          <a:lstStyle/>
          <a:p>
            <a:r>
              <a:rPr lang="en-US" dirty="0"/>
              <a:t>Spread the word about The BIG Give with your units, especially those that have not had a formal FOS presentation</a:t>
            </a:r>
          </a:p>
          <a:p>
            <a:r>
              <a:rPr lang="en-US" dirty="0"/>
              <a:t>‘Share’ SKC’s posts about The BIG Give on Facebook</a:t>
            </a:r>
          </a:p>
          <a:p>
            <a:r>
              <a:rPr lang="en-US" dirty="0"/>
              <a:t>Create a social media post about The BIG Give </a:t>
            </a:r>
          </a:p>
          <a:p>
            <a:pPr lvl="1"/>
            <a:r>
              <a:rPr lang="en-US" dirty="0"/>
              <a:t>Use the text in subsequent slides</a:t>
            </a:r>
          </a:p>
          <a:p>
            <a:pPr lvl="1"/>
            <a:r>
              <a:rPr lang="en-US" dirty="0"/>
              <a:t>Use one of the images in subsequent slides </a:t>
            </a:r>
          </a:p>
        </p:txBody>
      </p:sp>
    </p:spTree>
    <p:extLst>
      <p:ext uri="{BB962C8B-B14F-4D97-AF65-F5344CB8AC3E}">
        <p14:creationId xmlns:p14="http://schemas.microsoft.com/office/powerpoint/2010/main" val="1471289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81C7C3-4FBB-4053-BDB4-30DCBF7B2D59}"/>
              </a:ext>
            </a:extLst>
          </p:cNvPr>
          <p:cNvSpPr>
            <a:spLocks noGrp="1"/>
          </p:cNvSpPr>
          <p:nvPr>
            <p:ph type="title"/>
          </p:nvPr>
        </p:nvSpPr>
        <p:spPr>
          <a:xfrm>
            <a:off x="686834" y="1153572"/>
            <a:ext cx="3200400" cy="4461163"/>
          </a:xfrm>
        </p:spPr>
        <p:txBody>
          <a:bodyPr>
            <a:normAutofit/>
          </a:bodyPr>
          <a:lstStyle/>
          <a:p>
            <a:r>
              <a:rPr lang="en-US">
                <a:solidFill>
                  <a:srgbClr val="FFFFFF"/>
                </a:solidFill>
              </a:rPr>
              <a:t>Post Text #1</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25DFDCB-223C-43B8-8431-857E54243EAA}"/>
              </a:ext>
            </a:extLst>
          </p:cNvPr>
          <p:cNvSpPr>
            <a:spLocks noGrp="1"/>
          </p:cNvSpPr>
          <p:nvPr>
            <p:ph idx="1"/>
          </p:nvPr>
        </p:nvSpPr>
        <p:spPr>
          <a:xfrm>
            <a:off x="4447308" y="591344"/>
            <a:ext cx="6906491" cy="5585619"/>
          </a:xfrm>
        </p:spPr>
        <p:txBody>
          <a:bodyPr anchor="ctr">
            <a:normAutofit/>
          </a:bodyPr>
          <a:lstStyle/>
          <a:p>
            <a:pPr marL="0" indent="0">
              <a:buNone/>
            </a:pPr>
            <a:r>
              <a:rPr lang="en-US" sz="2200"/>
              <a:t>When you support Simon Kenton Council during The Columbus Foundation’s The BIG Give, you’re helping build the next generation of leaders of character.</a:t>
            </a:r>
          </a:p>
          <a:p>
            <a:endParaRPr lang="en-US" sz="2200"/>
          </a:p>
          <a:p>
            <a:pPr marL="0" indent="0">
              <a:buNone/>
            </a:pPr>
            <a:r>
              <a:rPr lang="en-US" sz="2200"/>
              <a:t>The BIG Give is central Ohio’s rally to lift-up and help non-profits. Our community joins together to generously support the non-profits that help make our region an amazing place to live. </a:t>
            </a:r>
          </a:p>
          <a:p>
            <a:endParaRPr lang="en-US" sz="2200"/>
          </a:p>
          <a:p>
            <a:pPr marL="0" indent="0">
              <a:buNone/>
            </a:pPr>
            <a:r>
              <a:rPr lang="en-US" sz="2200"/>
              <a:t>Join our Scouting family on June 10, 2020 for 25 hours of giving! </a:t>
            </a:r>
          </a:p>
          <a:p>
            <a:endParaRPr lang="en-US" sz="2200"/>
          </a:p>
          <a:p>
            <a:pPr marL="0" indent="0">
              <a:buNone/>
            </a:pPr>
            <a:r>
              <a:rPr lang="en-US" sz="2200"/>
              <a:t>All gifts will be boosted when you donate during The BIG Give and it’s so easy to give! Visit www.skcscouts.org/biggive to learn more.</a:t>
            </a:r>
          </a:p>
          <a:p>
            <a:endParaRPr lang="en-US" sz="2200"/>
          </a:p>
          <a:p>
            <a:endParaRPr lang="en-US" sz="2200"/>
          </a:p>
        </p:txBody>
      </p:sp>
    </p:spTree>
    <p:extLst>
      <p:ext uri="{BB962C8B-B14F-4D97-AF65-F5344CB8AC3E}">
        <p14:creationId xmlns:p14="http://schemas.microsoft.com/office/powerpoint/2010/main" val="1006083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DABD10-AABA-4F31-8F4E-568FBB5050F2}"/>
              </a:ext>
            </a:extLst>
          </p:cNvPr>
          <p:cNvSpPr>
            <a:spLocks noGrp="1"/>
          </p:cNvSpPr>
          <p:nvPr>
            <p:ph type="title"/>
          </p:nvPr>
        </p:nvSpPr>
        <p:spPr>
          <a:xfrm>
            <a:off x="686834" y="1153572"/>
            <a:ext cx="3200400" cy="4461163"/>
          </a:xfrm>
        </p:spPr>
        <p:txBody>
          <a:bodyPr>
            <a:normAutofit/>
          </a:bodyPr>
          <a:lstStyle/>
          <a:p>
            <a:r>
              <a:rPr lang="en-US">
                <a:solidFill>
                  <a:srgbClr val="FFFFFF"/>
                </a:solidFill>
              </a:rPr>
              <a:t>Post Text #2</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4007535-76F5-4E4A-A8AC-0BE94C595554}"/>
              </a:ext>
            </a:extLst>
          </p:cNvPr>
          <p:cNvSpPr>
            <a:spLocks noGrp="1"/>
          </p:cNvSpPr>
          <p:nvPr>
            <p:ph idx="1"/>
          </p:nvPr>
        </p:nvSpPr>
        <p:spPr>
          <a:xfrm>
            <a:off x="4447308" y="591344"/>
            <a:ext cx="6906491" cy="5585619"/>
          </a:xfrm>
        </p:spPr>
        <p:txBody>
          <a:bodyPr anchor="ctr">
            <a:normAutofit/>
          </a:bodyPr>
          <a:lstStyle/>
          <a:p>
            <a:pPr marL="0" indent="0">
              <a:buNone/>
            </a:pPr>
            <a:r>
              <a:rPr lang="en-US" sz="2000"/>
              <a:t>By supporting Simon Kenton Council during The BIG Give, you help young people grow to become citizens who are trustworthy, loyal, helpful, friendly, courteous, kind, obedient, cheerful, thrifty, brave, clean, and reverent. </a:t>
            </a:r>
          </a:p>
          <a:p>
            <a:endParaRPr lang="en-US" sz="2000"/>
          </a:p>
          <a:p>
            <a:pPr marL="0" indent="0">
              <a:buNone/>
            </a:pPr>
            <a:r>
              <a:rPr lang="en-US" sz="2000"/>
              <a:t>The BIG Give is central Ohio’s rally to lift-up and help non-profits. Our community joins together to generously support the non-profits that help make our region an amazing place to live.</a:t>
            </a:r>
          </a:p>
          <a:p>
            <a:pPr marL="0" indent="0">
              <a:buNone/>
            </a:pPr>
            <a:endParaRPr lang="en-US" sz="2000"/>
          </a:p>
          <a:p>
            <a:pPr marL="0" indent="0">
              <a:buNone/>
            </a:pPr>
            <a:r>
              <a:rPr lang="en-US" sz="2000"/>
              <a:t>Join our Scouting family on June 10, 2020 for 25 hours of giving! </a:t>
            </a:r>
          </a:p>
          <a:p>
            <a:endParaRPr lang="en-US" sz="2000"/>
          </a:p>
          <a:p>
            <a:pPr marL="0" indent="0">
              <a:buNone/>
            </a:pPr>
            <a:r>
              <a:rPr lang="en-US" sz="2000"/>
              <a:t>All gifts will be boosted when you donate during The BIG Give and credit card fees are covered. Visit www.skcscouts.org/biggive to learn more.</a:t>
            </a:r>
          </a:p>
          <a:p>
            <a:endParaRPr lang="en-US" sz="2000"/>
          </a:p>
        </p:txBody>
      </p:sp>
    </p:spTree>
    <p:extLst>
      <p:ext uri="{BB962C8B-B14F-4D97-AF65-F5344CB8AC3E}">
        <p14:creationId xmlns:p14="http://schemas.microsoft.com/office/powerpoint/2010/main" val="1611327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087B13-417D-4FD8-8DF5-0CC7A1414E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Post Text #3</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CF91049-4C66-4709-BB8E-35FC25D8B4BA}"/>
              </a:ext>
            </a:extLst>
          </p:cNvPr>
          <p:cNvSpPr>
            <a:spLocks noGrp="1"/>
          </p:cNvSpPr>
          <p:nvPr>
            <p:ph idx="1"/>
          </p:nvPr>
        </p:nvSpPr>
        <p:spPr>
          <a:xfrm>
            <a:off x="4447308" y="591344"/>
            <a:ext cx="6906491" cy="5585619"/>
          </a:xfrm>
        </p:spPr>
        <p:txBody>
          <a:bodyPr anchor="ctr">
            <a:normAutofit/>
          </a:bodyPr>
          <a:lstStyle/>
          <a:p>
            <a:pPr marL="0" indent="0">
              <a:buNone/>
            </a:pPr>
            <a:r>
              <a:rPr lang="en-US" sz="2600"/>
              <a:t>Join us during The Columbus Foundation’s The BIG Give on June 10, 2020 to support Scouts who are making a difference in our communities!</a:t>
            </a:r>
          </a:p>
          <a:p>
            <a:pPr marL="0" indent="0">
              <a:buNone/>
            </a:pPr>
            <a:endParaRPr lang="en-US" sz="2600"/>
          </a:p>
          <a:p>
            <a:pPr marL="0" indent="0">
              <a:buNone/>
            </a:pPr>
            <a:r>
              <a:rPr lang="en-US" sz="2600"/>
              <a:t>The BIG Give is central Ohio’s rally to lift-up and help non-profits. Our community joins together to generously support the non-profits that help make our region an amazing place to live.</a:t>
            </a:r>
          </a:p>
          <a:p>
            <a:endParaRPr lang="en-US" sz="2600"/>
          </a:p>
          <a:p>
            <a:pPr marL="0" indent="0">
              <a:buNone/>
            </a:pPr>
            <a:r>
              <a:rPr lang="en-US" sz="2600"/>
              <a:t>All gifts will be amplified when you donate during The BIG Give and credit card fees are covered. No gift is too small. Visit www.skcscouts.org/biggive to learn more.</a:t>
            </a:r>
          </a:p>
          <a:p>
            <a:endParaRPr lang="en-US" sz="2600"/>
          </a:p>
        </p:txBody>
      </p:sp>
    </p:spTree>
    <p:extLst>
      <p:ext uri="{BB962C8B-B14F-4D97-AF65-F5344CB8AC3E}">
        <p14:creationId xmlns:p14="http://schemas.microsoft.com/office/powerpoint/2010/main" val="3972144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82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standing in front of a crowd posing for the camera&#10;&#10;Description automatically generated">
            <a:extLst>
              <a:ext uri="{FF2B5EF4-FFF2-40B4-BE49-F238E27FC236}">
                <a16:creationId xmlns:a16="http://schemas.microsoft.com/office/drawing/2014/main" id="{104C7324-59A6-47B7-8367-75D66AF5A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745" y="643467"/>
            <a:ext cx="5570509" cy="5571066"/>
          </a:xfrm>
          <a:prstGeom prst="rect">
            <a:avLst/>
          </a:prstGeom>
        </p:spPr>
      </p:pic>
    </p:spTree>
    <p:extLst>
      <p:ext uri="{BB962C8B-B14F-4D97-AF65-F5344CB8AC3E}">
        <p14:creationId xmlns:p14="http://schemas.microsoft.com/office/powerpoint/2010/main" val="4239444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5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standing in front of a tree&#10;&#10;Description automatically generated">
            <a:extLst>
              <a:ext uri="{FF2B5EF4-FFF2-40B4-BE49-F238E27FC236}">
                <a16:creationId xmlns:a16="http://schemas.microsoft.com/office/drawing/2014/main" id="{714CEE51-D092-4D10-B0B9-0A4DDE5CE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745" y="643467"/>
            <a:ext cx="5570509" cy="5571066"/>
          </a:xfrm>
          <a:prstGeom prst="rect">
            <a:avLst/>
          </a:prstGeom>
        </p:spPr>
      </p:pic>
    </p:spTree>
    <p:extLst>
      <p:ext uri="{BB962C8B-B14F-4D97-AF65-F5344CB8AC3E}">
        <p14:creationId xmlns:p14="http://schemas.microsoft.com/office/powerpoint/2010/main" val="1346811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566</Words>
  <Application>Microsoft Macintosh PowerPoint</Application>
  <PresentationFormat>Widescreen</PresentationFormat>
  <Paragraphs>37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What is The BIG Give?</vt:lpstr>
      <vt:lpstr>What does ‘boost’ mean?</vt:lpstr>
      <vt:lpstr>How can you help?</vt:lpstr>
      <vt:lpstr>Post Text #1</vt:lpstr>
      <vt:lpstr>Post Text #2</vt:lpstr>
      <vt:lpstr>Post Text #3</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Kayleigh Buck</dc:creator>
  <cp:lastModifiedBy>Kayleigh Buck</cp:lastModifiedBy>
  <cp:revision>1</cp:revision>
  <dcterms:created xsi:type="dcterms:W3CDTF">2020-05-28T19:14:13Z</dcterms:created>
  <dcterms:modified xsi:type="dcterms:W3CDTF">2020-05-28T19:15:22Z</dcterms:modified>
</cp:coreProperties>
</file>